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23"/>
  </p:notesMasterIdLst>
  <p:sldIdLst>
    <p:sldId id="749" r:id="rId16"/>
    <p:sldId id="908" r:id="rId17"/>
    <p:sldId id="897" r:id="rId18"/>
    <p:sldId id="909" r:id="rId19"/>
    <p:sldId id="912" r:id="rId20"/>
    <p:sldId id="910" r:id="rId21"/>
    <p:sldId id="911" r:id="rId22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Examples, End Points &amp; Sequence Diagrams" id="{4E0594D5-1B82-7142-8EBC-D03D7E48F499}">
          <p14:sldIdLst>
            <p14:sldId id="908"/>
            <p14:sldId id="897"/>
            <p14:sldId id="909"/>
            <p14:sldId id="912"/>
            <p14:sldId id="910"/>
            <p14:sldId id="9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208" autoAdjust="0"/>
  </p:normalViewPr>
  <p:slideViewPr>
    <p:cSldViewPr snapToGrid="0">
      <p:cViewPr varScale="1">
        <p:scale>
          <a:sx n="164" d="100"/>
          <a:sy n="164" d="100"/>
        </p:scale>
        <p:origin x="4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8/12/25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root-nodes … there can be more than one</a:t>
            </a:r>
          </a:p>
          <a:p>
            <a:endParaRPr lang="en-US" dirty="0"/>
          </a:p>
          <a:p>
            <a:r>
              <a:rPr lang="en-US" dirty="0" err="1"/>
              <a:t>Array.sort</a:t>
            </a:r>
            <a:r>
              <a:rPr lang="en-US" dirty="0"/>
              <a:t> … to present a sorted output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29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 at these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24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97" y="2578531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Example 04 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C9C49-1660-D3E1-AA66-690D9098C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71" y="3008327"/>
            <a:ext cx="2462185" cy="298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6B07C-85FD-DCFD-A356-2DBD43433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30" y="3008327"/>
            <a:ext cx="4002294" cy="35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87D39-CD4C-98C4-F2AF-AC7E5455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65" y="867897"/>
            <a:ext cx="6216139" cy="40737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6C5781-B196-66B0-7E0F-5468D92694B5}"/>
              </a:ext>
            </a:extLst>
          </p:cNvPr>
          <p:cNvSpPr/>
          <p:nvPr/>
        </p:nvSpPr>
        <p:spPr>
          <a:xfrm>
            <a:off x="6699934" y="290891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A8E91E-DE5C-2D51-45C8-508AA7638F83}"/>
              </a:ext>
            </a:extLst>
          </p:cNvPr>
          <p:cNvSpPr/>
          <p:nvPr/>
        </p:nvSpPr>
        <p:spPr>
          <a:xfrm>
            <a:off x="5868191" y="290891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7F81E-9B89-A907-1D6E-DE1C7223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82" y="1340196"/>
            <a:ext cx="2740634" cy="628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Server-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AE64A8-7C1F-1D19-B0C1-32841B7621A9}"/>
              </a:ext>
            </a:extLst>
          </p:cNvPr>
          <p:cNvSpPr/>
          <p:nvPr/>
        </p:nvSpPr>
        <p:spPr>
          <a:xfrm>
            <a:off x="1315823" y="106886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2AD83-070D-E235-15CE-7D09702599AE}"/>
              </a:ext>
            </a:extLst>
          </p:cNvPr>
          <p:cNvSpPr/>
          <p:nvPr/>
        </p:nvSpPr>
        <p:spPr>
          <a:xfrm>
            <a:off x="1315823" y="2303963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EFCEE8-1E18-964C-5EB4-0B243F05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82" y="2303963"/>
            <a:ext cx="2107504" cy="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038C6A2-7BB9-9294-A39E-013A2BF7E866}"/>
              </a:ext>
            </a:extLst>
          </p:cNvPr>
          <p:cNvSpPr/>
          <p:nvPr/>
        </p:nvSpPr>
        <p:spPr>
          <a:xfrm flipH="1">
            <a:off x="1371776" y="635654"/>
            <a:ext cx="216977" cy="1363627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9C79-5988-A408-04FB-91F95F8FB1BC}"/>
              </a:ext>
            </a:extLst>
          </p:cNvPr>
          <p:cNvSpPr txBox="1"/>
          <p:nvPr/>
        </p:nvSpPr>
        <p:spPr>
          <a:xfrm>
            <a:off x="167547" y="1227885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Create the </a:t>
            </a:r>
            <a:r>
              <a:rPr lang="en-US" sz="900" dirty="0" err="1">
                <a:solidFill>
                  <a:srgbClr val="00B0F0"/>
                </a:solidFill>
              </a:rPr>
              <a:t>Pojos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08E3FC4-081B-0CF4-E893-AB80E423E869}"/>
              </a:ext>
            </a:extLst>
          </p:cNvPr>
          <p:cNvSpPr/>
          <p:nvPr/>
        </p:nvSpPr>
        <p:spPr>
          <a:xfrm flipH="1">
            <a:off x="1371777" y="2670952"/>
            <a:ext cx="216977" cy="239699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BEA2-F839-1AAC-BB36-B8968277C33B}"/>
              </a:ext>
            </a:extLst>
          </p:cNvPr>
          <p:cNvSpPr txBox="1"/>
          <p:nvPr/>
        </p:nvSpPr>
        <p:spPr>
          <a:xfrm>
            <a:off x="296579" y="3684783"/>
            <a:ext cx="9861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Fill Graph</a:t>
            </a:r>
          </a:p>
          <a:p>
            <a:endParaRPr lang="en-US" sz="900" dirty="0">
              <a:solidFill>
                <a:srgbClr val="00B0F0"/>
              </a:solidFill>
            </a:endParaRPr>
          </a:p>
          <a:p>
            <a:r>
              <a:rPr lang="en-US" sz="900" dirty="0">
                <a:solidFill>
                  <a:srgbClr val="00B0F0"/>
                </a:solidFill>
              </a:rPr>
              <a:t>Vertex &amp; Edges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C6D40-74DD-4669-420D-BBFA1AD0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84" y="325065"/>
            <a:ext cx="6153941" cy="481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87CD44-2DEE-8097-2570-4CAE5746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71" y="4219426"/>
            <a:ext cx="3447230" cy="676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BB1DC8-5391-BBF4-E177-0FE8AD734B5C}"/>
              </a:ext>
            </a:extLst>
          </p:cNvPr>
          <p:cNvSpPr txBox="1"/>
          <p:nvPr/>
        </p:nvSpPr>
        <p:spPr>
          <a:xfrm>
            <a:off x="5710653" y="3869449"/>
            <a:ext cx="19030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Calculate </a:t>
            </a:r>
            <a:r>
              <a:rPr lang="en-US" sz="900" dirty="0" err="1">
                <a:solidFill>
                  <a:srgbClr val="00B0F0"/>
                </a:solidFill>
              </a:rPr>
              <a:t>ParentID</a:t>
            </a:r>
            <a:r>
              <a:rPr lang="en-US" sz="900" dirty="0">
                <a:solidFill>
                  <a:srgbClr val="00B0F0"/>
                </a:solidFill>
              </a:rPr>
              <a:t> and Children[]</a:t>
            </a:r>
          </a:p>
        </p:txBody>
      </p:sp>
    </p:spTree>
    <p:extLst>
      <p:ext uri="{BB962C8B-B14F-4D97-AF65-F5344CB8AC3E}">
        <p14:creationId xmlns:p14="http://schemas.microsoft.com/office/powerpoint/2010/main" val="88182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038C6A2-7BB9-9294-A39E-013A2BF7E866}"/>
              </a:ext>
            </a:extLst>
          </p:cNvPr>
          <p:cNvSpPr/>
          <p:nvPr/>
        </p:nvSpPr>
        <p:spPr>
          <a:xfrm flipH="1">
            <a:off x="1536256" y="1697446"/>
            <a:ext cx="216977" cy="501618"/>
          </a:xfrm>
          <a:prstGeom prst="rightBrace">
            <a:avLst>
              <a:gd name="adj1" fmla="val 8333"/>
              <a:gd name="adj2" fmla="val 51545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9C79-5988-A408-04FB-91F95F8FB1BC}"/>
              </a:ext>
            </a:extLst>
          </p:cNvPr>
          <p:cNvSpPr txBox="1"/>
          <p:nvPr/>
        </p:nvSpPr>
        <p:spPr>
          <a:xfrm>
            <a:off x="308329" y="179945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Create Payload</a:t>
            </a:r>
          </a:p>
          <a:p>
            <a:r>
              <a:rPr lang="en-US" sz="900" dirty="0">
                <a:solidFill>
                  <a:srgbClr val="00B0F0"/>
                </a:solidFill>
              </a:rPr>
              <a:t>&amp; </a:t>
            </a:r>
            <a:r>
              <a:rPr lang="en-US" sz="900" dirty="0" err="1">
                <a:solidFill>
                  <a:srgbClr val="00B0F0"/>
                </a:solidFill>
              </a:rPr>
              <a:t>UiControl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08E3FC4-081B-0CF4-E893-AB80E423E869}"/>
              </a:ext>
            </a:extLst>
          </p:cNvPr>
          <p:cNvSpPr/>
          <p:nvPr/>
        </p:nvSpPr>
        <p:spPr>
          <a:xfrm flipH="1">
            <a:off x="1536257" y="2387084"/>
            <a:ext cx="216976" cy="369332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BEA2-F839-1AAC-BB36-B8968277C33B}"/>
              </a:ext>
            </a:extLst>
          </p:cNvPr>
          <p:cNvSpPr txBox="1"/>
          <p:nvPr/>
        </p:nvSpPr>
        <p:spPr>
          <a:xfrm>
            <a:off x="308329" y="238708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Create</a:t>
            </a:r>
          </a:p>
          <a:p>
            <a:r>
              <a:rPr lang="en-US" sz="900" dirty="0">
                <a:solidFill>
                  <a:srgbClr val="00B0F0"/>
                </a:solidFill>
              </a:rPr>
              <a:t>Node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18A6E5-512F-065B-3FEC-F5818E44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28" y="824579"/>
            <a:ext cx="6145104" cy="22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CBE5A-C0DC-92FC-CAF2-5887F2E6D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75" y="1792183"/>
            <a:ext cx="7473087" cy="2035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237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Client-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4408-0AA4-41F7-F339-9816F9A1F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76" y="3216867"/>
            <a:ext cx="2050296" cy="21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C50180-8782-0F42-BECA-2AB37934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54" y="1586424"/>
            <a:ext cx="2466951" cy="12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2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80681</TotalTime>
  <Words>74</Words>
  <Application>Microsoft Macintosh PowerPoint</Application>
  <PresentationFormat>On-screen Show (16:9)</PresentationFormat>
  <Paragraphs>32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7</vt:i4>
      </vt:variant>
    </vt:vector>
  </HeadingPairs>
  <TitlesOfParts>
    <vt:vector size="34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952</cp:revision>
  <cp:lastPrinted>2019-07-23T07:53:06Z</cp:lastPrinted>
  <dcterms:created xsi:type="dcterms:W3CDTF">2014-02-19T16:27:13Z</dcterms:created>
  <dcterms:modified xsi:type="dcterms:W3CDTF">2025-08-12T06:44:45Z</dcterms:modified>
</cp:coreProperties>
</file>